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purchasing patterns, demographics, and revenue drivers through data analytics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1638"/>
            <a:ext cx="73797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04405"/>
            <a:ext cx="4158734" cy="3049548"/>
          </a:xfrm>
          <a:prstGeom prst="roundRect">
            <a:avLst>
              <a:gd name="adj" fmla="val 1177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14372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74445" y="2341126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101102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High-Revenue Categories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3948589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Prioritize Clothing and Accessories marketing for maximum ROI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1904405"/>
            <a:ext cx="4158734" cy="3049548"/>
          </a:xfrm>
          <a:prstGeom prst="roundRect">
            <a:avLst>
              <a:gd name="adj" fmla="val 1177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214372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2495" y="2341126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3101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Close Gender Gap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359664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Targeted campaigns for female customers to balance revenue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1904405"/>
            <a:ext cx="4158853" cy="3049548"/>
          </a:xfrm>
          <a:prstGeom prst="roundRect">
            <a:avLst>
              <a:gd name="adj" fmla="val 1177"/>
            </a:avLst>
          </a:prstGeom>
          <a:solidFill>
            <a:srgbClr val="F3E7D4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214372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0544" y="2341126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3101102"/>
            <a:ext cx="28403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Discounting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3596640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discounts selectively rather than broadly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837724" y="5193268"/>
            <a:ext cx="6357818" cy="2314575"/>
          </a:xfrm>
          <a:prstGeom prst="roundRect">
            <a:avLst>
              <a:gd name="adj" fmla="val 1551"/>
            </a:avLst>
          </a:prstGeom>
          <a:solidFill>
            <a:srgbClr val="F3E7D4"/>
          </a:solidFill>
          <a:ln/>
        </p:spPr>
      </p:sp>
      <p:sp>
        <p:nvSpPr>
          <p:cNvPr id="19" name="Shape 14"/>
          <p:cNvSpPr/>
          <p:nvPr/>
        </p:nvSpPr>
        <p:spPr>
          <a:xfrm>
            <a:off x="1077039" y="5432584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4445" y="5629989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77039" y="6389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Shipping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77039" y="6885503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 cost efficiency for high-volume delivery methods</a:t>
            </a:r>
            <a:endParaRPr lang="en-US" sz="1850" dirty="0"/>
          </a:p>
        </p:txBody>
      </p:sp>
      <p:sp>
        <p:nvSpPr>
          <p:cNvPr id="23" name="Shape 17"/>
          <p:cNvSpPr/>
          <p:nvPr/>
        </p:nvSpPr>
        <p:spPr>
          <a:xfrm>
            <a:off x="7434858" y="5193268"/>
            <a:ext cx="6357818" cy="2314575"/>
          </a:xfrm>
          <a:prstGeom prst="roundRect">
            <a:avLst>
              <a:gd name="adj" fmla="val 1551"/>
            </a:avLst>
          </a:prstGeom>
          <a:solidFill>
            <a:srgbClr val="F3E7D4"/>
          </a:solidFill>
          <a:ln/>
        </p:spPr>
      </p:sp>
      <p:sp>
        <p:nvSpPr>
          <p:cNvPr id="24" name="Shape 18"/>
          <p:cNvSpPr/>
          <p:nvPr/>
        </p:nvSpPr>
        <p:spPr>
          <a:xfrm>
            <a:off x="7674173" y="5432584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1579" y="5629989"/>
            <a:ext cx="323136" cy="32313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74173" y="6389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 Trends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74173" y="6885503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 dashboards regularly to adjust strategies proactively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721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54824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3,900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443770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Transaction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291257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purchases analyzed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3354824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444377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Attributes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4939308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Demographics, purchases, ratings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3354824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444377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Analysis Phases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4939308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Python, SQL, Power BI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7223"/>
            <a:ext cx="71589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 Workflow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56347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336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832503"/>
            <a:ext cx="4158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CSV imported into Pandas for processing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156347"/>
            <a:ext cx="4158734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3336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832503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ratings handled with category-wise median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77999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156347"/>
            <a:ext cx="4158853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33369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832503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Column names normalized (lowercase, underscores)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age_group and purchase_frequency_days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redundant promo_code_used column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5328"/>
            <a:ext cx="101212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by Gender &amp; Discount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7634"/>
            <a:ext cx="31664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 vs Female Revenue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598783"/>
            <a:ext cx="5196840" cy="20878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9558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drive significantly higher total revenue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2977634"/>
            <a:ext cx="31732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 Usage Analysis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3598783"/>
            <a:ext cx="5158740" cy="19126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14761" y="578060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Discounts don't significantly increase average spend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0344"/>
            <a:ext cx="78590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Performance Insights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83111"/>
            <a:ext cx="3670102" cy="22682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5505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046113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average review ratings across categories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2983111"/>
            <a:ext cx="3670102" cy="22682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5550575"/>
            <a:ext cx="30381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Most Discounted Items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6046113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Products receiving highest discount frequency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59098"/>
            <a:ext cx="85730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Shipping &amp; Subscription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61404"/>
            <a:ext cx="35394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Shipping Type Comparison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282553"/>
            <a:ext cx="4808220" cy="27203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62720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purchase amounts vary by delivery method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26614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 Impact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3282553"/>
            <a:ext cx="5052060" cy="18516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14761" y="54034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Subscribed customers show different spending patterns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26619"/>
            <a:ext cx="89920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Drivers by Demographics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709386"/>
            <a:ext cx="4555927" cy="2815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824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 Group Revenue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319838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Identifying highest-contributing age segments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2709386"/>
            <a:ext cx="4556046" cy="28158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5824418"/>
            <a:ext cx="29084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Location Performance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6319957"/>
            <a:ext cx="6327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revenue-generating geographic areas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7218"/>
            <a:ext cx="80561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 &amp; Frequency Insights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89409"/>
            <a:ext cx="5113020" cy="2324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2709"/>
            <a:ext cx="34060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Products by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0739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leaders within each product category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2889409"/>
            <a:ext cx="4953000" cy="19659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14761" y="5124569"/>
            <a:ext cx="35011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Purchase Frequency Effect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614761" y="571583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How buying frequency impacts average spend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89" y="749379"/>
            <a:ext cx="10389156" cy="60211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45729" y="705922"/>
            <a:ext cx="241518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4" name="Text 1"/>
          <p:cNvSpPr/>
          <p:nvPr/>
        </p:nvSpPr>
        <p:spPr>
          <a:xfrm>
            <a:off x="676989" y="7278053"/>
            <a:ext cx="6703100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Power BI Dashboard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76989" y="8136969"/>
            <a:ext cx="1327642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Dynamic visualization with KPIs, category revenue, demographics, and subscription analysis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2025-12-29T05:59:16Z</dcterms:created>
  <dcterms:modified xsi:type="dcterms:W3CDTF">2025-12-29T05:59:16Z</dcterms:modified>
</cp:coreProperties>
</file>